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14"/>
  </p:notes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67" r:id="rId13"/>
  </p:sldIdLst>
  <p:sldSz cx="12192000" cy="6858000"/>
  <p:notesSz cx="6858000" cy="9144000"/>
  <p:embeddedFontLst>
    <p:embeddedFont>
      <p:font typeface="等线" panose="02010600030101010101" pitchFamily="2" charset="-122"/>
      <p:regular r:id="rId15"/>
      <p:bold r:id="rId16"/>
    </p:embeddedFont>
    <p:embeddedFont>
      <p:font typeface="方正粗黑宋简体" panose="02000000000000000000" pitchFamily="2" charset="-122"/>
      <p:regular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仿宋" panose="02010609060101010101" pitchFamily="49" charset="-12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43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927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841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542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826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18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2024/12/26/Thursday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hb1YYwEEQ?vd_source=90c7d8485752ee5a35ccafa7923a69b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hb1YYwEEQ?vd_source=90c7d8485752ee5a35ccafa7923a69b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脚本的生命周期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（五）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332" y="6340152"/>
            <a:ext cx="1003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://www.bilibili.com/video/BV1hb1YYwEEQ?vd_source=90c7d8485752ee5a35ccafa7923a69bf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OnDestroy()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调用时</a:t>
            </a:r>
            <a:r>
              <a:rPr lang="zh-CN" altLang="en-US" sz="3200" dirty="0" smtClean="0"/>
              <a:t>机及</a:t>
            </a:r>
            <a:r>
              <a:rPr lang="zh-CN" altLang="en-US" sz="3200" dirty="0"/>
              <a:t>用途）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在脚本实例被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时调用，如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场景切换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或对象被主动销毁时。通常发生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Destroy()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用于释放资源或清理引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用。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3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课程总结</a:t>
            </a:r>
            <a:r>
              <a:rPr lang="zh-CN" altLang="en-US" sz="3200" dirty="0" smtClean="0"/>
              <a:t>（执行顺序</a:t>
            </a:r>
            <a:r>
              <a:rPr lang="zh-CN" altLang="en-US" sz="3200" dirty="0"/>
              <a:t>由上到下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4623" y="2133600"/>
            <a:ext cx="2517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1.Awake()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2.OnEnable()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3.Start()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4.FixedUpdate()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5.Update()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6.LateUpdate()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7.OnDisable()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8.OnDestroy()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82242" y="2133600"/>
            <a:ext cx="9292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只会在对象加载或启用时调用一次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每次对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时都会调用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只会在对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用时首次调用一次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按照固定时间间隔调用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每一帧调用一次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在所有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Update()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法调用之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后、渲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染之前调用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每次对象禁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时都会调用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在对象销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毁时调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28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脚本的生命周期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（五）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332" y="6340152"/>
            <a:ext cx="1003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://www.bilibili.com/video/BV1hb1YYwEEQ?vd_source=90c7d8485752ee5a35ccafa7923a69bf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脚</a:t>
            </a:r>
            <a:r>
              <a:rPr lang="zh-CN" altLang="en-US" sz="3200" dirty="0" smtClean="0"/>
              <a:t>本的生命周期（概念）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念：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脚本的生命周期是指一个脚本，从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（对象创建并挂载该脚本）到在游戏过程中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发挥作用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，再到可能被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或最终被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整个过程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Awake</a:t>
            </a:r>
            <a:r>
              <a:rPr lang="en-US" altLang="zh-CN" sz="3200" dirty="0"/>
              <a:t>()</a:t>
            </a:r>
            <a:r>
              <a:rPr lang="zh-CN" altLang="en-US" sz="3200" dirty="0"/>
              <a:t>（调用时</a:t>
            </a:r>
            <a:r>
              <a:rPr lang="zh-CN" altLang="en-US" sz="3200" dirty="0" smtClean="0"/>
              <a:t>机及</a:t>
            </a:r>
            <a:r>
              <a:rPr lang="zh-CN" altLang="en-US" sz="3200" dirty="0"/>
              <a:t>用途）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当脚本实例被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时（将脚本挂载到一个游戏对象上）调用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。只在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场景加载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用一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论脚本是否被启用，都会执行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用于初始化变量或设置初始状态。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1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OnEnable()</a:t>
            </a:r>
            <a:r>
              <a:rPr lang="zh-CN" altLang="en-US" sz="3200" dirty="0"/>
              <a:t>（调用时</a:t>
            </a:r>
            <a:r>
              <a:rPr lang="zh-CN" altLang="en-US" sz="3200" dirty="0" smtClean="0"/>
              <a:t>机及</a:t>
            </a:r>
            <a:r>
              <a:rPr lang="zh-CN" altLang="en-US" sz="3200" dirty="0"/>
              <a:t>用途）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、脚本被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、实例对象被启用或脚本所在的场景被加载时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调用一次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对象或脚本启用时都会被调用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。（与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Awake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Awake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只在场景加载时调用一次，之后不再调用）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通常用于订阅事件或做其他每次对象启用时需要执行的操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Start()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调用时</a:t>
            </a:r>
            <a:r>
              <a:rPr lang="zh-CN" altLang="en-US" sz="3200" dirty="0" smtClean="0"/>
              <a:t>机及</a:t>
            </a:r>
            <a:r>
              <a:rPr lang="zh-CN" altLang="en-US" sz="3200" dirty="0"/>
              <a:t>用途）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在脚本被激活的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（脚本第一次执行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时）调用。只会在脚本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首次启用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时调用一次。</a:t>
            </a:r>
          </a:p>
          <a:p>
            <a:pPr latinLnBrk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用于近一步的初始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需要依赖其他对象初始化完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毕后的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数据逻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，比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如初始化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元素、播放动画等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Awake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方法通常只调用一次，而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OnEnable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可以多次调用。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1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FixedUpdate()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调用时</a:t>
            </a:r>
            <a:r>
              <a:rPr lang="zh-CN" altLang="en-US" sz="3200" dirty="0" smtClean="0"/>
              <a:t>机及</a:t>
            </a:r>
            <a:r>
              <a:rPr lang="zh-CN" altLang="en-US" sz="3200" dirty="0"/>
              <a:t>用途）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固定的时间间隔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（一般为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调用，与物理引擎的更新频率一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致。根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据程序运行的帧率和具体时间来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定间隔。（不受帧率的影响）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用于物理更新（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每秒调用多次，间隔是固定的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），比如控制刚体的运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动、碰撞等。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1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Update</a:t>
            </a:r>
            <a:r>
              <a:rPr lang="en-US" altLang="zh-CN" sz="3200" dirty="0"/>
              <a:t>()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调用时</a:t>
            </a:r>
            <a:r>
              <a:rPr lang="zh-CN" altLang="en-US" sz="3200" dirty="0" smtClean="0"/>
              <a:t>机及</a:t>
            </a:r>
            <a:r>
              <a:rPr lang="zh-CN" altLang="en-US" sz="3200" dirty="0"/>
              <a:t>用途）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调用一次。通常是每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，取决于帧率。（受帧率影响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理需要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实时更新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作（如移动角色、检测用户输入、动画更新等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LateUpdate</a:t>
            </a:r>
            <a:r>
              <a:rPr lang="en-US" altLang="zh-CN" sz="3200" dirty="0"/>
              <a:t>()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调用时</a:t>
            </a:r>
            <a:r>
              <a:rPr lang="zh-CN" altLang="en-US" sz="3200" dirty="0" smtClean="0"/>
              <a:t>机及</a:t>
            </a:r>
            <a:r>
              <a:rPr lang="zh-CN" altLang="en-US" sz="3200" dirty="0"/>
              <a:t>用途）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Update()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法执行完毕后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调用，但在渲染之前。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适用于那些需要在所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Update()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方法之后进行的操作。常用于跟随摄像机、平滑动画或更新对象位置等。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OnDisable()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调用时</a:t>
            </a:r>
            <a:r>
              <a:rPr lang="zh-CN" altLang="en-US" sz="3200" dirty="0" smtClean="0"/>
              <a:t>机及</a:t>
            </a:r>
            <a:r>
              <a:rPr lang="zh-CN" altLang="en-US" sz="3200" dirty="0"/>
              <a:t>用途）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调用时机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在脚本被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或对象被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用。与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OnEnable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对应，一个启用一个禁用。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用于清理资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源或停止一些操作。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350</TotalTime>
  <Words>1035</Words>
  <Application>Microsoft Office PowerPoint</Application>
  <PresentationFormat>宽屏</PresentationFormat>
  <Paragraphs>69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宋体</vt:lpstr>
      <vt:lpstr>等线</vt:lpstr>
      <vt:lpstr>方正粗黑宋简体</vt:lpstr>
      <vt:lpstr>Trebuchet MS</vt:lpstr>
      <vt:lpstr>微软雅黑</vt:lpstr>
      <vt:lpstr>Arial</vt:lpstr>
      <vt:lpstr>仿宋</vt:lpstr>
      <vt:lpstr>柏林</vt:lpstr>
      <vt:lpstr>PowerPoint 演示文稿</vt:lpstr>
      <vt:lpstr>脚本的生命周期（概念）</vt:lpstr>
      <vt:lpstr>Awake()（调用时机及用途）</vt:lpstr>
      <vt:lpstr>OnEnable()（调用时机及用途）</vt:lpstr>
      <vt:lpstr>Start()（调用时机及用途）</vt:lpstr>
      <vt:lpstr>FixedUpdate()（调用时机及用途）</vt:lpstr>
      <vt:lpstr>Update()（调用时机及用途）</vt:lpstr>
      <vt:lpstr>LateUpdate()（调用时机及用途）</vt:lpstr>
      <vt:lpstr>OnDisable()（调用时机及用途）</vt:lpstr>
      <vt:lpstr>OnDestroy()（调用时机及用途）</vt:lpstr>
      <vt:lpstr>课程总结（执行顺序由上到下）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196</cp:revision>
  <dcterms:created xsi:type="dcterms:W3CDTF">2023-06-05T01:27:15Z</dcterms:created>
  <dcterms:modified xsi:type="dcterms:W3CDTF">2024-12-26T03:51:55Z</dcterms:modified>
</cp:coreProperties>
</file>